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74" r:id="rId12"/>
    <p:sldId id="275" r:id="rId13"/>
    <p:sldId id="280" r:id="rId14"/>
    <p:sldId id="281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F9C1E1-A1BE-4960-B833-8F21B590F889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F885A5-3D23-4E2F-8C8D-7C2A09DD24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40887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наглядных, словесных, практических методов в работе с детьми с ОВЗ на уроках русского языка»</a:t>
            </a:r>
            <a:b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Габдрахманова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Ханасовна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1с.Старобалтачево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4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монолог учителя,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информацию;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диалог учителя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комментарий, в котором раскрываются скрытые от непосредственного восприятия существенные признаки, связи, отношения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детей  с ОВЗ испытывают трудности как в восприятии, так и в переработке вербальной информации,  словесные методы нужно сочетать с применением наглядных 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6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1206"/>
            <a:ext cx="24853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avatars.mds.yandex.net/get-pdb/2460826/f7217fa7-99d6-41f1-aa4d-2bd130a3ec1c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1245"/>
            <a:ext cx="26780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ПРИ-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ПРЕ-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 ПРИ-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ПРЕ-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Лингвистическая сказка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3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многократное выполнение учебных действий, с целью отработки умений и навыков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развитию логического мышления, памяти, речи и внимания учащихся. Они отличаются динамичностью, не требуют  затрат времени на ведение записей.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для закрепления знаний и выработки умений в их применении. Использование их способствует развитию  логического мышления, культуры письменной речи, самостоятельности в работе.  Письменные упражнения могут сочетаться с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устными и графическими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6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изображение, способствующее систематизации и обобщению учебного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оформляется в виде грозди или модели планеты со спутниками.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располагается основное понятие, мысль, по сторонам обозначаются крупные смысловые единицы, соединенные с центральным понятием прямыми линиями.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19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2924944"/>
            <a:ext cx="3600400" cy="1075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6831" y="2448661"/>
            <a:ext cx="20162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речи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1840" y="1390827"/>
            <a:ext cx="2592288" cy="105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признак предмета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240" y="2522817"/>
            <a:ext cx="2016224" cy="1075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Какой?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Какая? Какие?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4653136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является определением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48985" y="4653136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по родам, числам, падежам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43055" y="3212976"/>
            <a:ext cx="300753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7984" y="2448661"/>
            <a:ext cx="0" cy="476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6"/>
          </p:cNvCxnSpPr>
          <p:nvPr/>
        </p:nvCxnSpPr>
        <p:spPr>
          <a:xfrm flipV="1">
            <a:off x="6444208" y="3284984"/>
            <a:ext cx="360040" cy="177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275856" y="3933056"/>
            <a:ext cx="28803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6096" y="3933056"/>
            <a:ext cx="28803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логического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упражнения «Восстанови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предложение» и другие.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материале текстов,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типы ошибок «по невнимательности»: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пропуск слов в предложении,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пропуск букв в слове,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слитное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слова с предлогом и др.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3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методы и приёмы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той или иной степени стимулируют познавательную активность учащихся 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применяется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общепедагогических методов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применения в том, что для работы с конкретным учеником, конкретным классом нужно производить  специальный отбор и сочетание именно тех методов и приёмов, которые в данной ситуации отвечают как  особым образовательным потребностям ученика, так и специфике коррекционно-педагогической работы с ним.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1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0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4996077" cy="47133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 - важный этап образования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детей с ОВЗ.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получают знания и навыки, необходимые для полноценной жизни в обществе.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 ОВЗ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образовательных программ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 специальных условий обучения и воспитания.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задержкой психического развития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поведения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категории детей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истощаемость всех психических процессов,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переключении внимания,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памяти,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отдельных психических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развитии мыслительной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словесно-логическом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лабильность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с ОВЗ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большинства обучающихся  с ОВЗ характеризуется низкой продуктивностью: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•они часто не усваивают материал и не понимают задания, даваемые учителем,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•не могут на относительно длительное время сосредоточиться на их выполнении,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•отвлекаются на любые посторонние стимулы. </a:t>
            </a:r>
          </a:p>
        </p:txBody>
      </p:sp>
    </p:spTree>
    <p:extLst>
      <p:ext uri="{BB962C8B-B14F-4D97-AF65-F5344CB8AC3E}">
        <p14:creationId xmlns:p14="http://schemas.microsoft.com/office/powerpoint/2010/main" val="13126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благоприятного эмоционального климата в классе,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индивидуального подхода к каждому ребенку,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информации «учитель-ученик» с учетом возрастных и психологических особенностей учащихся и с применением различных методов,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повторение изученного материала для формирования устойчивых знаний.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при работе с детьми с ОВЗ на уроках русского языка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4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методы: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(устные и письменные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85366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целенаправленное восприятие объекта или явления.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предъявление, показ предмета, явления или действия.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наглядным средствам демонстрации относятся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реальные предметы, макеты объектов, фотографии;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образной наглядности условные графические изображения (иллюстрации, слайды, фильмы)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условно-символические средства (разбор по составу, схемы предложений, дидактический материал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4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Downloads\IMG_20200317_16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74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</TotalTime>
  <Words>638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«Особенности  применения наглядных, словесных, практических методов в работе с детьми с ОВЗ на уроках русского языка» </vt:lpstr>
      <vt:lpstr>Презентация PowerPoint</vt:lpstr>
      <vt:lpstr>Основные категории детей  с ограниченными возможностями здоровья:</vt:lpstr>
      <vt:lpstr>Особенности детей с ОВЗ</vt:lpstr>
      <vt:lpstr>Презентация PowerPoint</vt:lpstr>
      <vt:lpstr>Основные приоритеты при работе с детьми с ОВЗ на уроках русского языка</vt:lpstr>
      <vt:lpstr>Методы передачи информации</vt:lpstr>
      <vt:lpstr>Презентация PowerPoint</vt:lpstr>
      <vt:lpstr>Интерактивная доска</vt:lpstr>
      <vt:lpstr>Словесные методы</vt:lpstr>
      <vt:lpstr>Лингвистическая сказка</vt:lpstr>
      <vt:lpstr>Практические методы</vt:lpstr>
      <vt:lpstr>Кластер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 применения наглядных, словесных, практических методов в работе с детьми с ОВЗ на уроках русского языка»</dc:title>
  <dc:creator>Ольга</dc:creator>
  <cp:lastModifiedBy>денис</cp:lastModifiedBy>
  <cp:revision>32</cp:revision>
  <dcterms:created xsi:type="dcterms:W3CDTF">2020-03-15T11:49:47Z</dcterms:created>
  <dcterms:modified xsi:type="dcterms:W3CDTF">2021-01-15T20:41:44Z</dcterms:modified>
</cp:coreProperties>
</file>